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62" r:id="rId5"/>
    <p:sldId id="259" r:id="rId6"/>
    <p:sldId id="261" r:id="rId7"/>
    <p:sldId id="263" r:id="rId8"/>
    <p:sldId id="266" r:id="rId9"/>
    <p:sldId id="257" r:id="rId10"/>
    <p:sldId id="264" r:id="rId11"/>
    <p:sldId id="270" r:id="rId12"/>
    <p:sldId id="265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161"/>
    <a:srgbClr val="FF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89A59-6729-4117-B160-3187077DBCDC}" v="3" dt="2024-02-13T23:18:18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03"/>
    <p:restoredTop sz="94886"/>
  </p:normalViewPr>
  <p:slideViewPr>
    <p:cSldViewPr snapToGrid="0" snapToObjects="1">
      <p:cViewPr varScale="1">
        <p:scale>
          <a:sx n="58" d="100"/>
          <a:sy n="58" d="100"/>
        </p:scale>
        <p:origin x="7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ctor, Rochelle" userId="e49c1d89-5ce9-437f-ad7c-ac231be07a9c" providerId="ADAL" clId="{391EBB17-37B3-2541-8EF5-5C25D09AF226}"/>
    <pc:docChg chg="custSel addSld delSld modSld">
      <pc:chgData name="Proctor, Rochelle" userId="e49c1d89-5ce9-437f-ad7c-ac231be07a9c" providerId="ADAL" clId="{391EBB17-37B3-2541-8EF5-5C25D09AF226}" dt="2021-10-22T20:30:27.523" v="493" actId="20577"/>
      <pc:docMkLst>
        <pc:docMk/>
      </pc:docMkLst>
      <pc:sldChg chg="modAnim">
        <pc:chgData name="Proctor, Rochelle" userId="e49c1d89-5ce9-437f-ad7c-ac231be07a9c" providerId="ADAL" clId="{391EBB17-37B3-2541-8EF5-5C25D09AF226}" dt="2021-10-22T20:21:18.643" v="486"/>
        <pc:sldMkLst>
          <pc:docMk/>
          <pc:sldMk cId="4288064050" sldId="259"/>
        </pc:sldMkLst>
      </pc:sldChg>
      <pc:sldChg chg="modAnim">
        <pc:chgData name="Proctor, Rochelle" userId="e49c1d89-5ce9-437f-ad7c-ac231be07a9c" providerId="ADAL" clId="{391EBB17-37B3-2541-8EF5-5C25D09AF226}" dt="2021-10-22T20:20:51.897" v="485"/>
        <pc:sldMkLst>
          <pc:docMk/>
          <pc:sldMk cId="3633109617" sldId="260"/>
        </pc:sldMkLst>
      </pc:sldChg>
      <pc:sldChg chg="modAnim">
        <pc:chgData name="Proctor, Rochelle" userId="e49c1d89-5ce9-437f-ad7c-ac231be07a9c" providerId="ADAL" clId="{391EBB17-37B3-2541-8EF5-5C25D09AF226}" dt="2021-10-22T20:21:29.826" v="487"/>
        <pc:sldMkLst>
          <pc:docMk/>
          <pc:sldMk cId="1699512949" sldId="261"/>
        </pc:sldMkLst>
      </pc:sldChg>
      <pc:sldChg chg="modAnim">
        <pc:chgData name="Proctor, Rochelle" userId="e49c1d89-5ce9-437f-ad7c-ac231be07a9c" providerId="ADAL" clId="{391EBB17-37B3-2541-8EF5-5C25D09AF226}" dt="2021-10-22T20:21:38.377" v="488"/>
        <pc:sldMkLst>
          <pc:docMk/>
          <pc:sldMk cId="2180013998" sldId="263"/>
        </pc:sldMkLst>
      </pc:sldChg>
      <pc:sldChg chg="modSp mod">
        <pc:chgData name="Proctor, Rochelle" userId="e49c1d89-5ce9-437f-ad7c-ac231be07a9c" providerId="ADAL" clId="{391EBB17-37B3-2541-8EF5-5C25D09AF226}" dt="2021-10-22T20:30:27.523" v="493" actId="20577"/>
        <pc:sldMkLst>
          <pc:docMk/>
          <pc:sldMk cId="1494407580" sldId="264"/>
        </pc:sldMkLst>
        <pc:spChg chg="mod">
          <ac:chgData name="Proctor, Rochelle" userId="e49c1d89-5ce9-437f-ad7c-ac231be07a9c" providerId="ADAL" clId="{391EBB17-37B3-2541-8EF5-5C25D09AF226}" dt="2021-10-22T20:30:27.523" v="493" actId="20577"/>
          <ac:spMkLst>
            <pc:docMk/>
            <pc:sldMk cId="1494407580" sldId="264"/>
            <ac:spMk id="3" creationId="{937A95E7-ADA4-A54F-A819-FB90400549C6}"/>
          </ac:spMkLst>
        </pc:spChg>
      </pc:sldChg>
      <pc:sldChg chg="addSp modSp mod setBg">
        <pc:chgData name="Proctor, Rochelle" userId="e49c1d89-5ce9-437f-ad7c-ac231be07a9c" providerId="ADAL" clId="{391EBB17-37B3-2541-8EF5-5C25D09AF226}" dt="2021-10-22T19:37:15.573" v="387" actId="207"/>
        <pc:sldMkLst>
          <pc:docMk/>
          <pc:sldMk cId="2085118176" sldId="265"/>
        </pc:sldMkLst>
        <pc:spChg chg="mod">
          <ac:chgData name="Proctor, Rochelle" userId="e49c1d89-5ce9-437f-ad7c-ac231be07a9c" providerId="ADAL" clId="{391EBB17-37B3-2541-8EF5-5C25D09AF226}" dt="2021-10-22T19:37:15.573" v="387" actId="207"/>
          <ac:spMkLst>
            <pc:docMk/>
            <pc:sldMk cId="2085118176" sldId="265"/>
            <ac:spMk id="2" creationId="{6AD36803-BF23-7F4A-833B-616678019E4A}"/>
          </ac:spMkLst>
        </pc:spChg>
        <pc:spChg chg="mod ord">
          <ac:chgData name="Proctor, Rochelle" userId="e49c1d89-5ce9-437f-ad7c-ac231be07a9c" providerId="ADAL" clId="{391EBB17-37B3-2541-8EF5-5C25D09AF226}" dt="2021-10-22T19:36:23.991" v="383" actId="26606"/>
          <ac:spMkLst>
            <pc:docMk/>
            <pc:sldMk cId="2085118176" sldId="265"/>
            <ac:spMk id="3" creationId="{7B3DA4E4-1011-0C40-A296-36BD2B3DD0A7}"/>
          </ac:spMkLst>
        </pc:spChg>
        <pc:grpChg chg="add">
          <ac:chgData name="Proctor, Rochelle" userId="e49c1d89-5ce9-437f-ad7c-ac231be07a9c" providerId="ADAL" clId="{391EBB17-37B3-2541-8EF5-5C25D09AF226}" dt="2021-10-22T19:36:23.991" v="383" actId="26606"/>
          <ac:grpSpMkLst>
            <pc:docMk/>
            <pc:sldMk cId="2085118176" sldId="265"/>
            <ac:grpSpMk id="10" creationId="{9AE4726C-1831-4FE3-9A11-227F0DC2F0BC}"/>
          </ac:grpSpMkLst>
        </pc:grpChg>
        <pc:grpChg chg="add">
          <ac:chgData name="Proctor, Rochelle" userId="e49c1d89-5ce9-437f-ad7c-ac231be07a9c" providerId="ADAL" clId="{391EBB17-37B3-2541-8EF5-5C25D09AF226}" dt="2021-10-22T19:36:23.991" v="383" actId="26606"/>
          <ac:grpSpMkLst>
            <pc:docMk/>
            <pc:sldMk cId="2085118176" sldId="265"/>
            <ac:grpSpMk id="14" creationId="{E916825F-759B-4F1A-BA80-AF7137691EC5}"/>
          </ac:grpSpMkLst>
        </pc:grpChg>
        <pc:picChg chg="add mod">
          <ac:chgData name="Proctor, Rochelle" userId="e49c1d89-5ce9-437f-ad7c-ac231be07a9c" providerId="ADAL" clId="{391EBB17-37B3-2541-8EF5-5C25D09AF226}" dt="2021-10-22T19:36:23.991" v="383" actId="26606"/>
          <ac:picMkLst>
            <pc:docMk/>
            <pc:sldMk cId="2085118176" sldId="265"/>
            <ac:picMk id="5" creationId="{946F81F6-C91D-094B-ADAA-5D63F30DD82B}"/>
          </ac:picMkLst>
        </pc:picChg>
      </pc:sldChg>
      <pc:sldChg chg="addSp delSp modSp new mod">
        <pc:chgData name="Proctor, Rochelle" userId="e49c1d89-5ce9-437f-ad7c-ac231be07a9c" providerId="ADAL" clId="{391EBB17-37B3-2541-8EF5-5C25D09AF226}" dt="2021-10-22T19:48:11.668" v="440"/>
        <pc:sldMkLst>
          <pc:docMk/>
          <pc:sldMk cId="1239041206" sldId="266"/>
        </pc:sldMkLst>
        <pc:spChg chg="mod">
          <ac:chgData name="Proctor, Rochelle" userId="e49c1d89-5ce9-437f-ad7c-ac231be07a9c" providerId="ADAL" clId="{391EBB17-37B3-2541-8EF5-5C25D09AF226}" dt="2021-10-22T19:46:44.532" v="438" actId="20577"/>
          <ac:spMkLst>
            <pc:docMk/>
            <pc:sldMk cId="1239041206" sldId="266"/>
            <ac:spMk id="2" creationId="{EACE56DE-AC34-A74B-969A-E7212829D5E5}"/>
          </ac:spMkLst>
        </pc:spChg>
        <pc:spChg chg="del">
          <ac:chgData name="Proctor, Rochelle" userId="e49c1d89-5ce9-437f-ad7c-ac231be07a9c" providerId="ADAL" clId="{391EBB17-37B3-2541-8EF5-5C25D09AF226}" dt="2021-10-22T19:46:26.182" v="389" actId="931"/>
          <ac:spMkLst>
            <pc:docMk/>
            <pc:sldMk cId="1239041206" sldId="266"/>
            <ac:spMk id="3" creationId="{3951BBA9-A99C-E44B-91C2-2ECD195C0919}"/>
          </ac:spMkLst>
        </pc:spChg>
        <pc:picChg chg="add mod">
          <ac:chgData name="Proctor, Rochelle" userId="e49c1d89-5ce9-437f-ad7c-ac231be07a9c" providerId="ADAL" clId="{391EBB17-37B3-2541-8EF5-5C25D09AF226}" dt="2021-10-22T19:48:11.668" v="440"/>
          <ac:picMkLst>
            <pc:docMk/>
            <pc:sldMk cId="1239041206" sldId="266"/>
            <ac:picMk id="5" creationId="{F061640B-7224-DA44-B789-4DB402BDC84F}"/>
          </ac:picMkLst>
        </pc:picChg>
      </pc:sldChg>
      <pc:sldChg chg="addSp delSp modSp new mod">
        <pc:chgData name="Proctor, Rochelle" userId="e49c1d89-5ce9-437f-ad7c-ac231be07a9c" providerId="ADAL" clId="{391EBB17-37B3-2541-8EF5-5C25D09AF226}" dt="2021-10-22T19:58:07.008" v="480"/>
        <pc:sldMkLst>
          <pc:docMk/>
          <pc:sldMk cId="1123068146" sldId="267"/>
        </pc:sldMkLst>
        <pc:spChg chg="mod">
          <ac:chgData name="Proctor, Rochelle" userId="e49c1d89-5ce9-437f-ad7c-ac231be07a9c" providerId="ADAL" clId="{391EBB17-37B3-2541-8EF5-5C25D09AF226}" dt="2021-10-22T19:49:10.417" v="476" actId="20577"/>
          <ac:spMkLst>
            <pc:docMk/>
            <pc:sldMk cId="1123068146" sldId="267"/>
            <ac:spMk id="2" creationId="{870D5554-5D18-6F49-BE79-4FEBCFA8561E}"/>
          </ac:spMkLst>
        </pc:spChg>
        <pc:spChg chg="del">
          <ac:chgData name="Proctor, Rochelle" userId="e49c1d89-5ce9-437f-ad7c-ac231be07a9c" providerId="ADAL" clId="{391EBB17-37B3-2541-8EF5-5C25D09AF226}" dt="2021-10-22T19:56:24.497" v="477" actId="931"/>
          <ac:spMkLst>
            <pc:docMk/>
            <pc:sldMk cId="1123068146" sldId="267"/>
            <ac:spMk id="3" creationId="{0F4C77C7-B75B-7A45-A0CD-690C3CEDE0CE}"/>
          </ac:spMkLst>
        </pc:spChg>
        <pc:picChg chg="add mod">
          <ac:chgData name="Proctor, Rochelle" userId="e49c1d89-5ce9-437f-ad7c-ac231be07a9c" providerId="ADAL" clId="{391EBB17-37B3-2541-8EF5-5C25D09AF226}" dt="2021-10-22T19:58:07.008" v="480"/>
          <ac:picMkLst>
            <pc:docMk/>
            <pc:sldMk cId="1123068146" sldId="267"/>
            <ac:picMk id="5" creationId="{EBD5FEF3-5FF0-F94C-91DE-058A3359549D}"/>
          </ac:picMkLst>
        </pc:picChg>
      </pc:sldChg>
      <pc:sldChg chg="new del">
        <pc:chgData name="Proctor, Rochelle" userId="e49c1d89-5ce9-437f-ad7c-ac231be07a9c" providerId="ADAL" clId="{391EBB17-37B3-2541-8EF5-5C25D09AF226}" dt="2021-10-22T20:12:45.408" v="483" actId="2696"/>
        <pc:sldMkLst>
          <pc:docMk/>
          <pc:sldMk cId="2985220254" sldId="268"/>
        </pc:sldMkLst>
      </pc:sldChg>
      <pc:sldChg chg="modSp add">
        <pc:chgData name="Proctor, Rochelle" userId="e49c1d89-5ce9-437f-ad7c-ac231be07a9c" providerId="ADAL" clId="{391EBB17-37B3-2541-8EF5-5C25D09AF226}" dt="2021-10-22T20:12:58.615" v="484" actId="207"/>
        <pc:sldMkLst>
          <pc:docMk/>
          <pc:sldMk cId="1830405062" sldId="269"/>
        </pc:sldMkLst>
        <pc:spChg chg="mod">
          <ac:chgData name="Proctor, Rochelle" userId="e49c1d89-5ce9-437f-ad7c-ac231be07a9c" providerId="ADAL" clId="{391EBB17-37B3-2541-8EF5-5C25D09AF226}" dt="2021-10-22T20:12:58.615" v="484" actId="207"/>
          <ac:spMkLst>
            <pc:docMk/>
            <pc:sldMk cId="1830405062" sldId="269"/>
            <ac:spMk id="2" creationId="{00000000-0000-0000-0000-000000000000}"/>
          </ac:spMkLst>
        </pc:spChg>
      </pc:sldChg>
    </pc:docChg>
  </pc:docChgLst>
  <pc:docChgLst>
    <pc:chgData name="Proctor, Rochelle" userId="e49c1d89-5ce9-437f-ad7c-ac231be07a9c" providerId="ADAL" clId="{7860E779-CB31-4873-BD79-0ED0C68DEA14}"/>
    <pc:docChg chg="custSel modSld">
      <pc:chgData name="Proctor, Rochelle" userId="e49c1d89-5ce9-437f-ad7c-ac231be07a9c" providerId="ADAL" clId="{7860E779-CB31-4873-BD79-0ED0C68DEA14}" dt="2023-09-29T17:39:39.598" v="0" actId="3626"/>
      <pc:docMkLst>
        <pc:docMk/>
      </pc:docMkLst>
      <pc:sldChg chg="modSp mod">
        <pc:chgData name="Proctor, Rochelle" userId="e49c1d89-5ce9-437f-ad7c-ac231be07a9c" providerId="ADAL" clId="{7860E779-CB31-4873-BD79-0ED0C68DEA14}" dt="2023-09-29T17:39:39.598" v="0" actId="3626"/>
        <pc:sldMkLst>
          <pc:docMk/>
          <pc:sldMk cId="1239041206" sldId="266"/>
        </pc:sldMkLst>
        <pc:picChg chg="mod">
          <ac:chgData name="Proctor, Rochelle" userId="e49c1d89-5ce9-437f-ad7c-ac231be07a9c" providerId="ADAL" clId="{7860E779-CB31-4873-BD79-0ED0C68DEA14}" dt="2023-09-29T17:39:39.598" v="0" actId="3626"/>
          <ac:picMkLst>
            <pc:docMk/>
            <pc:sldMk cId="1239041206" sldId="266"/>
            <ac:picMk id="5" creationId="{F061640B-7224-DA44-B789-4DB402BDC84F}"/>
          </ac:picMkLst>
        </pc:picChg>
      </pc:sldChg>
    </pc:docChg>
  </pc:docChgLst>
  <pc:docChgLst>
    <pc:chgData name="Proctor, Rochelle" userId="S::rproctor@washoeschools.net::e49c1d89-5ce9-437f-ad7c-ac231be07a9c" providerId="AD" clId="Web-{07DF7983-DBB5-0D5B-98FD-0D6DD9FC1228}"/>
    <pc:docChg chg="modSld">
      <pc:chgData name="Proctor, Rochelle" userId="S::rproctor@washoeschools.net::e49c1d89-5ce9-437f-ad7c-ac231be07a9c" providerId="AD" clId="Web-{07DF7983-DBB5-0D5B-98FD-0D6DD9FC1228}" dt="2023-09-29T17:41:36.364" v="5" actId="20577"/>
      <pc:docMkLst>
        <pc:docMk/>
      </pc:docMkLst>
      <pc:sldChg chg="modSp">
        <pc:chgData name="Proctor, Rochelle" userId="S::rproctor@washoeschools.net::e49c1d89-5ce9-437f-ad7c-ac231be07a9c" providerId="AD" clId="Web-{07DF7983-DBB5-0D5B-98FD-0D6DD9FC1228}" dt="2023-09-29T17:41:36.364" v="5" actId="20577"/>
        <pc:sldMkLst>
          <pc:docMk/>
          <pc:sldMk cId="1239041206" sldId="266"/>
        </pc:sldMkLst>
        <pc:spChg chg="mod">
          <ac:chgData name="Proctor, Rochelle" userId="S::rproctor@washoeschools.net::e49c1d89-5ce9-437f-ad7c-ac231be07a9c" providerId="AD" clId="Web-{07DF7983-DBB5-0D5B-98FD-0D6DD9FC1228}" dt="2023-09-29T17:41:36.364" v="5" actId="20577"/>
          <ac:spMkLst>
            <pc:docMk/>
            <pc:sldMk cId="1239041206" sldId="266"/>
            <ac:spMk id="2" creationId="{EACE56DE-AC34-A74B-969A-E7212829D5E5}"/>
          </ac:spMkLst>
        </pc:spChg>
      </pc:sldChg>
    </pc:docChg>
  </pc:docChgLst>
  <pc:docChgLst>
    <pc:chgData name="Proctor, Rochelle" userId="e49c1d89-5ce9-437f-ad7c-ac231be07a9c" providerId="ADAL" clId="{62A89A59-6729-4117-B160-3187077DBCDC}"/>
    <pc:docChg chg="custSel modSld">
      <pc:chgData name="Proctor, Rochelle" userId="e49c1d89-5ce9-437f-ad7c-ac231be07a9c" providerId="ADAL" clId="{62A89A59-6729-4117-B160-3187077DBCDC}" dt="2024-02-13T23:20:23.932" v="35" actId="14100"/>
      <pc:docMkLst>
        <pc:docMk/>
      </pc:docMkLst>
      <pc:sldChg chg="delSp modSp mod setBg">
        <pc:chgData name="Proctor, Rochelle" userId="e49c1d89-5ce9-437f-ad7c-ac231be07a9c" providerId="ADAL" clId="{62A89A59-6729-4117-B160-3187077DBCDC}" dt="2024-02-13T23:20:23.932" v="35" actId="14100"/>
        <pc:sldMkLst>
          <pc:docMk/>
          <pc:sldMk cId="624478652" sldId="270"/>
        </pc:sldMkLst>
        <pc:spChg chg="mod">
          <ac:chgData name="Proctor, Rochelle" userId="e49c1d89-5ce9-437f-ad7c-ac231be07a9c" providerId="ADAL" clId="{62A89A59-6729-4117-B160-3187077DBCDC}" dt="2024-02-13T23:20:23.932" v="35" actId="14100"/>
          <ac:spMkLst>
            <pc:docMk/>
            <pc:sldMk cId="624478652" sldId="270"/>
            <ac:spMk id="2" creationId="{23341DB2-5151-C147-9FBD-B7533D89774C}"/>
          </ac:spMkLst>
        </pc:spChg>
        <pc:spChg chg="del">
          <ac:chgData name="Proctor, Rochelle" userId="e49c1d89-5ce9-437f-ad7c-ac231be07a9c" providerId="ADAL" clId="{62A89A59-6729-4117-B160-3187077DBCDC}" dt="2024-02-13T23:19:02.809" v="22" actId="21"/>
          <ac:spMkLst>
            <pc:docMk/>
            <pc:sldMk cId="624478652" sldId="270"/>
            <ac:spMk id="3" creationId="{937A95E7-ADA4-A54F-A819-FB90400549C6}"/>
          </ac:spMkLst>
        </pc:spChg>
        <pc:picChg chg="del mod">
          <ac:chgData name="Proctor, Rochelle" userId="e49c1d89-5ce9-437f-ad7c-ac231be07a9c" providerId="ADAL" clId="{62A89A59-6729-4117-B160-3187077DBCDC}" dt="2024-02-13T23:18:39.795" v="21" actId="21"/>
          <ac:picMkLst>
            <pc:docMk/>
            <pc:sldMk cId="624478652" sldId="270"/>
            <ac:picMk id="8" creationId="{2C94705B-395A-814A-9178-8F38DE263EF0}"/>
          </ac:picMkLst>
        </pc:picChg>
      </pc:sldChg>
    </pc:docChg>
  </pc:docChgLst>
  <pc:docChgLst>
    <pc:chgData name="Proctor, Rochelle" userId="S::rproctor@washoeschools.net::e49c1d89-5ce9-437f-ad7c-ac231be07a9c" providerId="AD" clId="Web-{C5B11501-BE77-FD8D-12D2-3940EBC85019}"/>
    <pc:docChg chg="modSld">
      <pc:chgData name="Proctor, Rochelle" userId="S::rproctor@washoeschools.net::e49c1d89-5ce9-437f-ad7c-ac231be07a9c" providerId="AD" clId="Web-{C5B11501-BE77-FD8D-12D2-3940EBC85019}" dt="2023-10-16T18:29:28.995" v="5" actId="20577"/>
      <pc:docMkLst>
        <pc:docMk/>
      </pc:docMkLst>
      <pc:sldChg chg="modSp">
        <pc:chgData name="Proctor, Rochelle" userId="S::rproctor@washoeschools.net::e49c1d89-5ce9-437f-ad7c-ac231be07a9c" providerId="AD" clId="Web-{C5B11501-BE77-FD8D-12D2-3940EBC85019}" dt="2023-10-16T18:22:53.997" v="1" actId="20577"/>
        <pc:sldMkLst>
          <pc:docMk/>
          <pc:sldMk cId="1699512949" sldId="261"/>
        </pc:sldMkLst>
        <pc:spChg chg="mod">
          <ac:chgData name="Proctor, Rochelle" userId="S::rproctor@washoeschools.net::e49c1d89-5ce9-437f-ad7c-ac231be07a9c" providerId="AD" clId="Web-{C5B11501-BE77-FD8D-12D2-3940EBC85019}" dt="2023-10-16T18:22:53.997" v="1" actId="20577"/>
          <ac:spMkLst>
            <pc:docMk/>
            <pc:sldMk cId="1699512949" sldId="261"/>
            <ac:spMk id="2" creationId="{83DBF764-C6AB-B543-A504-B9F761A8E392}"/>
          </ac:spMkLst>
        </pc:spChg>
      </pc:sldChg>
      <pc:sldChg chg="modSp">
        <pc:chgData name="Proctor, Rochelle" userId="S::rproctor@washoeschools.net::e49c1d89-5ce9-437f-ad7c-ac231be07a9c" providerId="AD" clId="Web-{C5B11501-BE77-FD8D-12D2-3940EBC85019}" dt="2023-10-16T18:29:28.995" v="5" actId="20577"/>
        <pc:sldMkLst>
          <pc:docMk/>
          <pc:sldMk cId="2180013998" sldId="263"/>
        </pc:sldMkLst>
        <pc:spChg chg="mod">
          <ac:chgData name="Proctor, Rochelle" userId="S::rproctor@washoeschools.net::e49c1d89-5ce9-437f-ad7c-ac231be07a9c" providerId="AD" clId="Web-{C5B11501-BE77-FD8D-12D2-3940EBC85019}" dt="2023-10-16T18:29:28.995" v="5" actId="20577"/>
          <ac:spMkLst>
            <pc:docMk/>
            <pc:sldMk cId="2180013998" sldId="263"/>
            <ac:spMk id="2" creationId="{A53C9256-7074-6C46-9B37-B69E2A083AD7}"/>
          </ac:spMkLst>
        </pc:spChg>
      </pc:sldChg>
    </pc:docChg>
  </pc:docChgLst>
  <pc:docChgLst>
    <pc:chgData name="Proctor, Rochelle" userId="e49c1d89-5ce9-437f-ad7c-ac231be07a9c" providerId="ADAL" clId="{9D660325-08FD-4848-9351-9CCF003374CD}"/>
    <pc:docChg chg="custSel modSld">
      <pc:chgData name="Proctor, Rochelle" userId="e49c1d89-5ce9-437f-ad7c-ac231be07a9c" providerId="ADAL" clId="{9D660325-08FD-4848-9351-9CCF003374CD}" dt="2023-12-01T18:00:04.678" v="227" actId="255"/>
      <pc:docMkLst>
        <pc:docMk/>
      </pc:docMkLst>
      <pc:sldChg chg="addSp delSp modSp">
        <pc:chgData name="Proctor, Rochelle" userId="e49c1d89-5ce9-437f-ad7c-ac231be07a9c" providerId="ADAL" clId="{9D660325-08FD-4848-9351-9CCF003374CD}" dt="2023-12-01T18:00:04.678" v="227" actId="255"/>
        <pc:sldMkLst>
          <pc:docMk/>
          <pc:sldMk cId="1239041206" sldId="266"/>
        </pc:sldMkLst>
        <pc:spChg chg="del">
          <ac:chgData name="Proctor, Rochelle" userId="e49c1d89-5ce9-437f-ad7c-ac231be07a9c" providerId="ADAL" clId="{9D660325-08FD-4848-9351-9CCF003374CD}" dt="2023-12-01T17:59:20.881" v="220" actId="478"/>
          <ac:spMkLst>
            <pc:docMk/>
            <pc:sldMk cId="1239041206" sldId="266"/>
            <ac:spMk id="2" creationId="{EACE56DE-AC34-A74B-969A-E7212829D5E5}"/>
          </ac:spMkLst>
        </pc:spChg>
        <pc:spChg chg="add mod">
          <ac:chgData name="Proctor, Rochelle" userId="e49c1d89-5ce9-437f-ad7c-ac231be07a9c" providerId="ADAL" clId="{9D660325-08FD-4848-9351-9CCF003374CD}" dt="2023-12-01T17:59:49.990" v="224" actId="1076"/>
          <ac:spMkLst>
            <pc:docMk/>
            <pc:sldMk cId="1239041206" sldId="266"/>
            <ac:spMk id="3" creationId="{1356C4EC-6B68-804C-907A-C5BE92F5E851}"/>
          </ac:spMkLst>
        </pc:spChg>
        <pc:spChg chg="add mod">
          <ac:chgData name="Proctor, Rochelle" userId="e49c1d89-5ce9-437f-ad7c-ac231be07a9c" providerId="ADAL" clId="{9D660325-08FD-4848-9351-9CCF003374CD}" dt="2023-12-01T18:00:04.678" v="227" actId="255"/>
          <ac:spMkLst>
            <pc:docMk/>
            <pc:sldMk cId="1239041206" sldId="266"/>
            <ac:spMk id="6" creationId="{A47BB2D8-6CA1-DB4C-8973-25F974444AE4}"/>
          </ac:spMkLst>
        </pc:spChg>
        <pc:picChg chg="mod">
          <ac:chgData name="Proctor, Rochelle" userId="e49c1d89-5ce9-437f-ad7c-ac231be07a9c" providerId="ADAL" clId="{9D660325-08FD-4848-9351-9CCF003374CD}" dt="2023-12-01T17:59:54.825" v="225" actId="1076"/>
          <ac:picMkLst>
            <pc:docMk/>
            <pc:sldMk cId="1239041206" sldId="266"/>
            <ac:picMk id="4" creationId="{F2029D46-8045-12A0-01EB-8ACA87598828}"/>
          </ac:picMkLst>
        </pc:picChg>
        <pc:picChg chg="mod">
          <ac:chgData name="Proctor, Rochelle" userId="e49c1d89-5ce9-437f-ad7c-ac231be07a9c" providerId="ADAL" clId="{9D660325-08FD-4848-9351-9CCF003374CD}" dt="2023-12-01T17:59:58.292" v="226" actId="1076"/>
          <ac:picMkLst>
            <pc:docMk/>
            <pc:sldMk cId="1239041206" sldId="266"/>
            <ac:picMk id="5" creationId="{F061640B-7224-DA44-B789-4DB402BDC84F}"/>
          </ac:picMkLst>
        </pc:picChg>
      </pc:sldChg>
    </pc:docChg>
  </pc:docChgLst>
  <pc:docChgLst>
    <pc:chgData name="Proctor, Rochelle" userId="S::rproctor@washoeschools.net::e49c1d89-5ce9-437f-ad7c-ac231be07a9c" providerId="AD" clId="Web-{26CB1427-0C78-4665-BFC1-B61F31DBBB1E}"/>
    <pc:docChg chg="modSld">
      <pc:chgData name="Proctor, Rochelle" userId="S::rproctor@washoeschools.net::e49c1d89-5ce9-437f-ad7c-ac231be07a9c" providerId="AD" clId="Web-{26CB1427-0C78-4665-BFC1-B61F31DBBB1E}" dt="2023-12-01T17:47:21.147" v="11"/>
      <pc:docMkLst>
        <pc:docMk/>
      </pc:docMkLst>
      <pc:sldChg chg="addSp delSp modSp">
        <pc:chgData name="Proctor, Rochelle" userId="S::rproctor@washoeschools.net::e49c1d89-5ce9-437f-ad7c-ac231be07a9c" providerId="AD" clId="Web-{26CB1427-0C78-4665-BFC1-B61F31DBBB1E}" dt="2023-12-01T17:47:21.147" v="11"/>
        <pc:sldMkLst>
          <pc:docMk/>
          <pc:sldMk cId="1239041206" sldId="266"/>
        </pc:sldMkLst>
        <pc:spChg chg="mod">
          <ac:chgData name="Proctor, Rochelle" userId="S::rproctor@washoeschools.net::e49c1d89-5ce9-437f-ad7c-ac231be07a9c" providerId="AD" clId="Web-{26CB1427-0C78-4665-BFC1-B61F31DBBB1E}" dt="2023-12-01T17:45:01.356" v="4" actId="20577"/>
          <ac:spMkLst>
            <pc:docMk/>
            <pc:sldMk cId="1239041206" sldId="266"/>
            <ac:spMk id="2" creationId="{EACE56DE-AC34-A74B-969A-E7212829D5E5}"/>
          </ac:spMkLst>
        </pc:spChg>
        <pc:picChg chg="add mod">
          <ac:chgData name="Proctor, Rochelle" userId="S::rproctor@washoeschools.net::e49c1d89-5ce9-437f-ad7c-ac231be07a9c" providerId="AD" clId="Web-{26CB1427-0C78-4665-BFC1-B61F31DBBB1E}" dt="2023-12-01T17:45:26.842" v="8" actId="1076"/>
          <ac:picMkLst>
            <pc:docMk/>
            <pc:sldMk cId="1239041206" sldId="266"/>
            <ac:picMk id="4" creationId="{F2029D46-8045-12A0-01EB-8ACA87598828}"/>
          </ac:picMkLst>
        </pc:picChg>
        <pc:picChg chg="mod">
          <ac:chgData name="Proctor, Rochelle" userId="S::rproctor@washoeschools.net::e49c1d89-5ce9-437f-ad7c-ac231be07a9c" providerId="AD" clId="Web-{26CB1427-0C78-4665-BFC1-B61F31DBBB1E}" dt="2023-12-01T17:45:15.982" v="6" actId="1076"/>
          <ac:picMkLst>
            <pc:docMk/>
            <pc:sldMk cId="1239041206" sldId="266"/>
            <ac:picMk id="5" creationId="{F061640B-7224-DA44-B789-4DB402BDC84F}"/>
          </ac:picMkLst>
        </pc:picChg>
        <pc:picChg chg="add del mod">
          <ac:chgData name="Proctor, Rochelle" userId="S::rproctor@washoeschools.net::e49c1d89-5ce9-437f-ad7c-ac231be07a9c" providerId="AD" clId="Web-{26CB1427-0C78-4665-BFC1-B61F31DBBB1E}" dt="2023-12-01T17:47:21.147" v="11"/>
          <ac:picMkLst>
            <pc:docMk/>
            <pc:sldMk cId="1239041206" sldId="266"/>
            <ac:picMk id="6" creationId="{4242A40C-CCBC-7862-D9DA-A75BF7C8B4F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F5D77-F2C3-4391-AB51-D7E674A18D1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B491F7-3FAE-4B45-BEC1-59D3E8DF21DD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/>
            <a:t>Parent or Guardian</a:t>
          </a:r>
        </a:p>
      </dgm:t>
    </dgm:pt>
    <dgm:pt modelId="{6F63B5E9-706C-4AC7-9E18-2224AF5A3F1C}" type="parTrans" cxnId="{32632826-9216-46BA-BD48-71DE9BE3A8E3}">
      <dgm:prSet/>
      <dgm:spPr/>
      <dgm:t>
        <a:bodyPr/>
        <a:lstStyle/>
        <a:p>
          <a:endParaRPr lang="en-US"/>
        </a:p>
      </dgm:t>
    </dgm:pt>
    <dgm:pt modelId="{86021AD8-D2EF-4553-AFCA-B5A39F389024}" type="sibTrans" cxnId="{32632826-9216-46BA-BD48-71DE9BE3A8E3}">
      <dgm:prSet/>
      <dgm:spPr/>
      <dgm:t>
        <a:bodyPr/>
        <a:lstStyle/>
        <a:p>
          <a:endParaRPr lang="en-US"/>
        </a:p>
      </dgm:t>
    </dgm:pt>
    <dgm:pt modelId="{9CD4782A-B86C-407C-BA2A-1C10362C16B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Trusted adult</a:t>
          </a:r>
        </a:p>
      </dgm:t>
    </dgm:pt>
    <dgm:pt modelId="{DEC0236C-073F-49A7-8B09-C597AA979907}" type="parTrans" cxnId="{62E35414-58EB-4D8A-9BDA-AA1C31D9D7F5}">
      <dgm:prSet/>
      <dgm:spPr/>
      <dgm:t>
        <a:bodyPr/>
        <a:lstStyle/>
        <a:p>
          <a:endParaRPr lang="en-US"/>
        </a:p>
      </dgm:t>
    </dgm:pt>
    <dgm:pt modelId="{B9C16481-BD7A-4D31-9FFC-A3666A16B13D}" type="sibTrans" cxnId="{62E35414-58EB-4D8A-9BDA-AA1C31D9D7F5}">
      <dgm:prSet/>
      <dgm:spPr/>
      <dgm:t>
        <a:bodyPr/>
        <a:lstStyle/>
        <a:p>
          <a:endParaRPr lang="en-US"/>
        </a:p>
      </dgm:t>
    </dgm:pt>
    <dgm:pt modelId="{63169BA2-942A-48CC-B050-F34E388CF849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School Counselor</a:t>
          </a:r>
        </a:p>
      </dgm:t>
    </dgm:pt>
    <dgm:pt modelId="{5AACB5E5-BF1C-41F4-92B5-3C3B8264D481}" type="parTrans" cxnId="{BD73117C-6785-4270-9289-B00D21694FE6}">
      <dgm:prSet/>
      <dgm:spPr/>
      <dgm:t>
        <a:bodyPr/>
        <a:lstStyle/>
        <a:p>
          <a:endParaRPr lang="en-US"/>
        </a:p>
      </dgm:t>
    </dgm:pt>
    <dgm:pt modelId="{EF2C9B85-964A-471D-BE97-6FF2022A923C}" type="sibTrans" cxnId="{BD73117C-6785-4270-9289-B00D21694FE6}">
      <dgm:prSet/>
      <dgm:spPr/>
      <dgm:t>
        <a:bodyPr/>
        <a:lstStyle/>
        <a:p>
          <a:endParaRPr lang="en-US"/>
        </a:p>
      </dgm:t>
    </dgm:pt>
    <dgm:pt modelId="{38091841-CBD3-4B2C-B340-39206E0E628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/>
            <a:t>School Nurse</a:t>
          </a:r>
        </a:p>
      </dgm:t>
    </dgm:pt>
    <dgm:pt modelId="{0C64AA33-B8F9-4F83-B13D-18DF9363D72A}" type="parTrans" cxnId="{4A6D6595-6D07-48BA-8590-DBA885F810E6}">
      <dgm:prSet/>
      <dgm:spPr/>
      <dgm:t>
        <a:bodyPr/>
        <a:lstStyle/>
        <a:p>
          <a:endParaRPr lang="en-US"/>
        </a:p>
      </dgm:t>
    </dgm:pt>
    <dgm:pt modelId="{A190FACE-F92E-4C9B-901C-D407522D369D}" type="sibTrans" cxnId="{4A6D6595-6D07-48BA-8590-DBA885F810E6}">
      <dgm:prSet/>
      <dgm:spPr/>
      <dgm:t>
        <a:bodyPr/>
        <a:lstStyle/>
        <a:p>
          <a:endParaRPr lang="en-US"/>
        </a:p>
      </dgm:t>
    </dgm:pt>
    <dgm:pt modelId="{E6362299-F380-42E1-A10F-C785EA54FDB7}">
      <dgm:prSet/>
      <dgm:spPr>
        <a:solidFill>
          <a:schemeClr val="accent3"/>
        </a:solidFill>
      </dgm:spPr>
      <dgm:t>
        <a:bodyPr/>
        <a:lstStyle/>
        <a:p>
          <a:r>
            <a:rPr lang="en-US"/>
            <a:t>Teacher</a:t>
          </a:r>
        </a:p>
      </dgm:t>
    </dgm:pt>
    <dgm:pt modelId="{4208AA58-5407-4CBB-9BC8-B6EBB2572B41}" type="parTrans" cxnId="{020E046B-920F-49BA-9628-72051F47B7F7}">
      <dgm:prSet/>
      <dgm:spPr/>
      <dgm:t>
        <a:bodyPr/>
        <a:lstStyle/>
        <a:p>
          <a:endParaRPr lang="en-US"/>
        </a:p>
      </dgm:t>
    </dgm:pt>
    <dgm:pt modelId="{7B76F9EA-AA4E-4785-A9C7-8EA5BEF12B21}" type="sibTrans" cxnId="{020E046B-920F-49BA-9628-72051F47B7F7}">
      <dgm:prSet/>
      <dgm:spPr/>
      <dgm:t>
        <a:bodyPr/>
        <a:lstStyle/>
        <a:p>
          <a:endParaRPr lang="en-US"/>
        </a:p>
      </dgm:t>
    </dgm:pt>
    <dgm:pt modelId="{E4B068E4-875F-4F93-80CC-5F2B7A544D7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Faith based leader</a:t>
          </a:r>
        </a:p>
      </dgm:t>
    </dgm:pt>
    <dgm:pt modelId="{54C9AD6C-0AB4-4F83-9B96-E978870981A4}" type="parTrans" cxnId="{D7F8FD64-9B19-4B13-8E35-3A7720D02D96}">
      <dgm:prSet/>
      <dgm:spPr/>
      <dgm:t>
        <a:bodyPr/>
        <a:lstStyle/>
        <a:p>
          <a:endParaRPr lang="en-US"/>
        </a:p>
      </dgm:t>
    </dgm:pt>
    <dgm:pt modelId="{373BA890-9156-4589-B650-EF2A7A50D7EA}" type="sibTrans" cxnId="{D7F8FD64-9B19-4B13-8E35-3A7720D02D96}">
      <dgm:prSet/>
      <dgm:spPr/>
      <dgm:t>
        <a:bodyPr/>
        <a:lstStyle/>
        <a:p>
          <a:endParaRPr lang="en-US"/>
        </a:p>
      </dgm:t>
    </dgm:pt>
    <dgm:pt modelId="{511B88B1-8202-4D48-8BE2-E0E5FFDE3A62}">
      <dgm:prSet/>
      <dgm:spPr/>
      <dgm:t>
        <a:bodyPr/>
        <a:lstStyle/>
        <a:p>
          <a:r>
            <a:rPr lang="en-US" dirty="0"/>
            <a:t>Health Clinic</a:t>
          </a:r>
        </a:p>
      </dgm:t>
    </dgm:pt>
    <dgm:pt modelId="{D5FFDC63-73A1-4BD9-B2C9-AD547C4456DF}" type="parTrans" cxnId="{7D38A4DE-38A3-467F-B5C4-D15057F6C3A2}">
      <dgm:prSet/>
      <dgm:spPr/>
      <dgm:t>
        <a:bodyPr/>
        <a:lstStyle/>
        <a:p>
          <a:endParaRPr lang="en-US"/>
        </a:p>
      </dgm:t>
    </dgm:pt>
    <dgm:pt modelId="{8454143D-EB93-4BE3-BE93-A47839F32C05}" type="sibTrans" cxnId="{7D38A4DE-38A3-467F-B5C4-D15057F6C3A2}">
      <dgm:prSet/>
      <dgm:spPr/>
      <dgm:t>
        <a:bodyPr/>
        <a:lstStyle/>
        <a:p>
          <a:endParaRPr lang="en-US"/>
        </a:p>
      </dgm:t>
    </dgm:pt>
    <dgm:pt modelId="{CE9F6B2E-4DED-4126-9566-169F9777C15E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Health care provider</a:t>
          </a:r>
        </a:p>
      </dgm:t>
    </dgm:pt>
    <dgm:pt modelId="{043BBC27-8833-4388-8018-E6C2F4FA92AA}" type="parTrans" cxnId="{72EC8DA0-41C0-4451-BA3B-0280931D30CB}">
      <dgm:prSet/>
      <dgm:spPr/>
      <dgm:t>
        <a:bodyPr/>
        <a:lstStyle/>
        <a:p>
          <a:endParaRPr lang="en-US"/>
        </a:p>
      </dgm:t>
    </dgm:pt>
    <dgm:pt modelId="{72E144B7-EB7C-4B59-A1CA-B4E2307E48F5}" type="sibTrans" cxnId="{72EC8DA0-41C0-4451-BA3B-0280931D30CB}">
      <dgm:prSet/>
      <dgm:spPr/>
      <dgm:t>
        <a:bodyPr/>
        <a:lstStyle/>
        <a:p>
          <a:endParaRPr lang="en-US"/>
        </a:p>
      </dgm:t>
    </dgm:pt>
    <dgm:pt modelId="{E98EEB2F-2C8B-014E-A552-FE06B1E7D8EA}" type="pres">
      <dgm:prSet presAssocID="{B68F5D77-F2C3-4391-AB51-D7E674A18D12}" presName="diagram" presStyleCnt="0">
        <dgm:presLayoutVars>
          <dgm:dir/>
          <dgm:resizeHandles val="exact"/>
        </dgm:presLayoutVars>
      </dgm:prSet>
      <dgm:spPr/>
    </dgm:pt>
    <dgm:pt modelId="{39362322-5884-5846-B0B1-8F2FEC2FB38F}" type="pres">
      <dgm:prSet presAssocID="{1DB491F7-3FAE-4B45-BEC1-59D3E8DF21DD}" presName="node" presStyleLbl="node1" presStyleIdx="0" presStyleCnt="8">
        <dgm:presLayoutVars>
          <dgm:bulletEnabled val="1"/>
        </dgm:presLayoutVars>
      </dgm:prSet>
      <dgm:spPr/>
    </dgm:pt>
    <dgm:pt modelId="{6E60F64E-65B0-E446-A685-364ED596176A}" type="pres">
      <dgm:prSet presAssocID="{86021AD8-D2EF-4553-AFCA-B5A39F389024}" presName="sibTrans" presStyleCnt="0"/>
      <dgm:spPr/>
    </dgm:pt>
    <dgm:pt modelId="{DF20EF50-3B20-0E4C-9452-7C734CFA3C91}" type="pres">
      <dgm:prSet presAssocID="{9CD4782A-B86C-407C-BA2A-1C10362C16B8}" presName="node" presStyleLbl="node1" presStyleIdx="1" presStyleCnt="8">
        <dgm:presLayoutVars>
          <dgm:bulletEnabled val="1"/>
        </dgm:presLayoutVars>
      </dgm:prSet>
      <dgm:spPr/>
    </dgm:pt>
    <dgm:pt modelId="{9AD157BB-ACFA-0446-B6A2-A9FAA192759A}" type="pres">
      <dgm:prSet presAssocID="{B9C16481-BD7A-4D31-9FFC-A3666A16B13D}" presName="sibTrans" presStyleCnt="0"/>
      <dgm:spPr/>
    </dgm:pt>
    <dgm:pt modelId="{8F3F8F50-2902-A44B-A7BF-89A425DC1B2C}" type="pres">
      <dgm:prSet presAssocID="{63169BA2-942A-48CC-B050-F34E388CF849}" presName="node" presStyleLbl="node1" presStyleIdx="2" presStyleCnt="8">
        <dgm:presLayoutVars>
          <dgm:bulletEnabled val="1"/>
        </dgm:presLayoutVars>
      </dgm:prSet>
      <dgm:spPr/>
    </dgm:pt>
    <dgm:pt modelId="{CBA6D60C-9B9B-C74C-BE81-E7942D9D3C64}" type="pres">
      <dgm:prSet presAssocID="{EF2C9B85-964A-471D-BE97-6FF2022A923C}" presName="sibTrans" presStyleCnt="0"/>
      <dgm:spPr/>
    </dgm:pt>
    <dgm:pt modelId="{E8CD90F6-D8DE-D042-A93E-3A7C0841D6EF}" type="pres">
      <dgm:prSet presAssocID="{38091841-CBD3-4B2C-B340-39206E0E6285}" presName="node" presStyleLbl="node1" presStyleIdx="3" presStyleCnt="8">
        <dgm:presLayoutVars>
          <dgm:bulletEnabled val="1"/>
        </dgm:presLayoutVars>
      </dgm:prSet>
      <dgm:spPr/>
    </dgm:pt>
    <dgm:pt modelId="{6404F56A-B9AB-E549-90FB-B0E82893FB6B}" type="pres">
      <dgm:prSet presAssocID="{A190FACE-F92E-4C9B-901C-D407522D369D}" presName="sibTrans" presStyleCnt="0"/>
      <dgm:spPr/>
    </dgm:pt>
    <dgm:pt modelId="{9219CA27-C090-2A41-9C57-9D83AAD3EE54}" type="pres">
      <dgm:prSet presAssocID="{E6362299-F380-42E1-A10F-C785EA54FDB7}" presName="node" presStyleLbl="node1" presStyleIdx="4" presStyleCnt="8">
        <dgm:presLayoutVars>
          <dgm:bulletEnabled val="1"/>
        </dgm:presLayoutVars>
      </dgm:prSet>
      <dgm:spPr/>
    </dgm:pt>
    <dgm:pt modelId="{CEF5AA6A-7918-6141-874A-E64F9CA44A6A}" type="pres">
      <dgm:prSet presAssocID="{7B76F9EA-AA4E-4785-A9C7-8EA5BEF12B21}" presName="sibTrans" presStyleCnt="0"/>
      <dgm:spPr/>
    </dgm:pt>
    <dgm:pt modelId="{9C80178E-D8C6-D44B-B6C0-3221A6AF3C6C}" type="pres">
      <dgm:prSet presAssocID="{E4B068E4-875F-4F93-80CC-5F2B7A544D7F}" presName="node" presStyleLbl="node1" presStyleIdx="5" presStyleCnt="8">
        <dgm:presLayoutVars>
          <dgm:bulletEnabled val="1"/>
        </dgm:presLayoutVars>
      </dgm:prSet>
      <dgm:spPr/>
    </dgm:pt>
    <dgm:pt modelId="{3E58A7AB-16CA-5E40-9DA3-3DE5AAF09007}" type="pres">
      <dgm:prSet presAssocID="{373BA890-9156-4589-B650-EF2A7A50D7EA}" presName="sibTrans" presStyleCnt="0"/>
      <dgm:spPr/>
    </dgm:pt>
    <dgm:pt modelId="{7E671F2A-C8C5-1640-9F46-5B80AEFC78ED}" type="pres">
      <dgm:prSet presAssocID="{511B88B1-8202-4D48-8BE2-E0E5FFDE3A62}" presName="node" presStyleLbl="node1" presStyleIdx="6" presStyleCnt="8">
        <dgm:presLayoutVars>
          <dgm:bulletEnabled val="1"/>
        </dgm:presLayoutVars>
      </dgm:prSet>
      <dgm:spPr/>
    </dgm:pt>
    <dgm:pt modelId="{6C18AB5D-28D5-8645-9308-7B7FBD032272}" type="pres">
      <dgm:prSet presAssocID="{8454143D-EB93-4BE3-BE93-A47839F32C05}" presName="sibTrans" presStyleCnt="0"/>
      <dgm:spPr/>
    </dgm:pt>
    <dgm:pt modelId="{CB4EBDBA-656B-7749-A4E7-EE5E434BF272}" type="pres">
      <dgm:prSet presAssocID="{CE9F6B2E-4DED-4126-9566-169F9777C15E}" presName="node" presStyleLbl="node1" presStyleIdx="7" presStyleCnt="8">
        <dgm:presLayoutVars>
          <dgm:bulletEnabled val="1"/>
        </dgm:presLayoutVars>
      </dgm:prSet>
      <dgm:spPr/>
    </dgm:pt>
  </dgm:ptLst>
  <dgm:cxnLst>
    <dgm:cxn modelId="{24EEEE03-E18A-054D-A7AB-309C05727E80}" type="presOf" srcId="{9CD4782A-B86C-407C-BA2A-1C10362C16B8}" destId="{DF20EF50-3B20-0E4C-9452-7C734CFA3C91}" srcOrd="0" destOrd="0" presId="urn:microsoft.com/office/officeart/2005/8/layout/default"/>
    <dgm:cxn modelId="{F06D5612-AC31-5E4E-9FA5-2F6E1786BD91}" type="presOf" srcId="{E6362299-F380-42E1-A10F-C785EA54FDB7}" destId="{9219CA27-C090-2A41-9C57-9D83AAD3EE54}" srcOrd="0" destOrd="0" presId="urn:microsoft.com/office/officeart/2005/8/layout/default"/>
    <dgm:cxn modelId="{62E35414-58EB-4D8A-9BDA-AA1C31D9D7F5}" srcId="{B68F5D77-F2C3-4391-AB51-D7E674A18D12}" destId="{9CD4782A-B86C-407C-BA2A-1C10362C16B8}" srcOrd="1" destOrd="0" parTransId="{DEC0236C-073F-49A7-8B09-C597AA979907}" sibTransId="{B9C16481-BD7A-4D31-9FFC-A3666A16B13D}"/>
    <dgm:cxn modelId="{6F3A3C18-6D52-B54E-8A12-14CE1BAC8F28}" type="presOf" srcId="{B68F5D77-F2C3-4391-AB51-D7E674A18D12}" destId="{E98EEB2F-2C8B-014E-A552-FE06B1E7D8EA}" srcOrd="0" destOrd="0" presId="urn:microsoft.com/office/officeart/2005/8/layout/default"/>
    <dgm:cxn modelId="{32632826-9216-46BA-BD48-71DE9BE3A8E3}" srcId="{B68F5D77-F2C3-4391-AB51-D7E674A18D12}" destId="{1DB491F7-3FAE-4B45-BEC1-59D3E8DF21DD}" srcOrd="0" destOrd="0" parTransId="{6F63B5E9-706C-4AC7-9E18-2224AF5A3F1C}" sibTransId="{86021AD8-D2EF-4553-AFCA-B5A39F389024}"/>
    <dgm:cxn modelId="{D7F8FD64-9B19-4B13-8E35-3A7720D02D96}" srcId="{B68F5D77-F2C3-4391-AB51-D7E674A18D12}" destId="{E4B068E4-875F-4F93-80CC-5F2B7A544D7F}" srcOrd="5" destOrd="0" parTransId="{54C9AD6C-0AB4-4F83-9B96-E978870981A4}" sibTransId="{373BA890-9156-4589-B650-EF2A7A50D7EA}"/>
    <dgm:cxn modelId="{020E046B-920F-49BA-9628-72051F47B7F7}" srcId="{B68F5D77-F2C3-4391-AB51-D7E674A18D12}" destId="{E6362299-F380-42E1-A10F-C785EA54FDB7}" srcOrd="4" destOrd="0" parTransId="{4208AA58-5407-4CBB-9BC8-B6EBB2572B41}" sibTransId="{7B76F9EA-AA4E-4785-A9C7-8EA5BEF12B21}"/>
    <dgm:cxn modelId="{2172294C-C957-5E4A-8D30-01FA4BDF038F}" type="presOf" srcId="{CE9F6B2E-4DED-4126-9566-169F9777C15E}" destId="{CB4EBDBA-656B-7749-A4E7-EE5E434BF272}" srcOrd="0" destOrd="0" presId="urn:microsoft.com/office/officeart/2005/8/layout/default"/>
    <dgm:cxn modelId="{2E14376E-33DD-BE45-BFB4-8728CD4FCE8B}" type="presOf" srcId="{511B88B1-8202-4D48-8BE2-E0E5FFDE3A62}" destId="{7E671F2A-C8C5-1640-9F46-5B80AEFC78ED}" srcOrd="0" destOrd="0" presId="urn:microsoft.com/office/officeart/2005/8/layout/default"/>
    <dgm:cxn modelId="{A1B1554E-C0B1-4043-9A26-D46289C6A51F}" type="presOf" srcId="{E4B068E4-875F-4F93-80CC-5F2B7A544D7F}" destId="{9C80178E-D8C6-D44B-B6C0-3221A6AF3C6C}" srcOrd="0" destOrd="0" presId="urn:microsoft.com/office/officeart/2005/8/layout/default"/>
    <dgm:cxn modelId="{BD73117C-6785-4270-9289-B00D21694FE6}" srcId="{B68F5D77-F2C3-4391-AB51-D7E674A18D12}" destId="{63169BA2-942A-48CC-B050-F34E388CF849}" srcOrd="2" destOrd="0" parTransId="{5AACB5E5-BF1C-41F4-92B5-3C3B8264D481}" sibTransId="{EF2C9B85-964A-471D-BE97-6FF2022A923C}"/>
    <dgm:cxn modelId="{68B5D090-5661-9246-AE34-0418B0AEFFD6}" type="presOf" srcId="{63169BA2-942A-48CC-B050-F34E388CF849}" destId="{8F3F8F50-2902-A44B-A7BF-89A425DC1B2C}" srcOrd="0" destOrd="0" presId="urn:microsoft.com/office/officeart/2005/8/layout/default"/>
    <dgm:cxn modelId="{4A6D6595-6D07-48BA-8590-DBA885F810E6}" srcId="{B68F5D77-F2C3-4391-AB51-D7E674A18D12}" destId="{38091841-CBD3-4B2C-B340-39206E0E6285}" srcOrd="3" destOrd="0" parTransId="{0C64AA33-B8F9-4F83-B13D-18DF9363D72A}" sibTransId="{A190FACE-F92E-4C9B-901C-D407522D369D}"/>
    <dgm:cxn modelId="{72EC8DA0-41C0-4451-BA3B-0280931D30CB}" srcId="{B68F5D77-F2C3-4391-AB51-D7E674A18D12}" destId="{CE9F6B2E-4DED-4126-9566-169F9777C15E}" srcOrd="7" destOrd="0" parTransId="{043BBC27-8833-4388-8018-E6C2F4FA92AA}" sibTransId="{72E144B7-EB7C-4B59-A1CA-B4E2307E48F5}"/>
    <dgm:cxn modelId="{7D38A4DE-38A3-467F-B5C4-D15057F6C3A2}" srcId="{B68F5D77-F2C3-4391-AB51-D7E674A18D12}" destId="{511B88B1-8202-4D48-8BE2-E0E5FFDE3A62}" srcOrd="6" destOrd="0" parTransId="{D5FFDC63-73A1-4BD9-B2C9-AD547C4456DF}" sibTransId="{8454143D-EB93-4BE3-BE93-A47839F32C05}"/>
    <dgm:cxn modelId="{7B0CBEF1-B47B-9E42-AE47-58B712E82FCD}" type="presOf" srcId="{1DB491F7-3FAE-4B45-BEC1-59D3E8DF21DD}" destId="{39362322-5884-5846-B0B1-8F2FEC2FB38F}" srcOrd="0" destOrd="0" presId="urn:microsoft.com/office/officeart/2005/8/layout/default"/>
    <dgm:cxn modelId="{3844F9F8-15F4-3E49-984F-EA2849D82E11}" type="presOf" srcId="{38091841-CBD3-4B2C-B340-39206E0E6285}" destId="{E8CD90F6-D8DE-D042-A93E-3A7C0841D6EF}" srcOrd="0" destOrd="0" presId="urn:microsoft.com/office/officeart/2005/8/layout/default"/>
    <dgm:cxn modelId="{C2CEE6A0-53E4-7A40-8D03-FE493FB1FBD6}" type="presParOf" srcId="{E98EEB2F-2C8B-014E-A552-FE06B1E7D8EA}" destId="{39362322-5884-5846-B0B1-8F2FEC2FB38F}" srcOrd="0" destOrd="0" presId="urn:microsoft.com/office/officeart/2005/8/layout/default"/>
    <dgm:cxn modelId="{64A84101-9537-E545-96EB-A5879EB62C8A}" type="presParOf" srcId="{E98EEB2F-2C8B-014E-A552-FE06B1E7D8EA}" destId="{6E60F64E-65B0-E446-A685-364ED596176A}" srcOrd="1" destOrd="0" presId="urn:microsoft.com/office/officeart/2005/8/layout/default"/>
    <dgm:cxn modelId="{4C51356A-4916-A640-971B-1B93631C6B58}" type="presParOf" srcId="{E98EEB2F-2C8B-014E-A552-FE06B1E7D8EA}" destId="{DF20EF50-3B20-0E4C-9452-7C734CFA3C91}" srcOrd="2" destOrd="0" presId="urn:microsoft.com/office/officeart/2005/8/layout/default"/>
    <dgm:cxn modelId="{757CFFC7-77E3-D348-9FB2-8D1E7C306E07}" type="presParOf" srcId="{E98EEB2F-2C8B-014E-A552-FE06B1E7D8EA}" destId="{9AD157BB-ACFA-0446-B6A2-A9FAA192759A}" srcOrd="3" destOrd="0" presId="urn:microsoft.com/office/officeart/2005/8/layout/default"/>
    <dgm:cxn modelId="{0A1CA8D1-60C6-6B45-B25E-CAC805ED0D65}" type="presParOf" srcId="{E98EEB2F-2C8B-014E-A552-FE06B1E7D8EA}" destId="{8F3F8F50-2902-A44B-A7BF-89A425DC1B2C}" srcOrd="4" destOrd="0" presId="urn:microsoft.com/office/officeart/2005/8/layout/default"/>
    <dgm:cxn modelId="{B7128AEF-178D-394C-806C-75B8C10F23EE}" type="presParOf" srcId="{E98EEB2F-2C8B-014E-A552-FE06B1E7D8EA}" destId="{CBA6D60C-9B9B-C74C-BE81-E7942D9D3C64}" srcOrd="5" destOrd="0" presId="urn:microsoft.com/office/officeart/2005/8/layout/default"/>
    <dgm:cxn modelId="{7A9C0619-EA33-9B4D-935A-A5C49C246BB3}" type="presParOf" srcId="{E98EEB2F-2C8B-014E-A552-FE06B1E7D8EA}" destId="{E8CD90F6-D8DE-D042-A93E-3A7C0841D6EF}" srcOrd="6" destOrd="0" presId="urn:microsoft.com/office/officeart/2005/8/layout/default"/>
    <dgm:cxn modelId="{9ACC8E86-B107-124A-91A3-B1BAACD3C4C1}" type="presParOf" srcId="{E98EEB2F-2C8B-014E-A552-FE06B1E7D8EA}" destId="{6404F56A-B9AB-E549-90FB-B0E82893FB6B}" srcOrd="7" destOrd="0" presId="urn:microsoft.com/office/officeart/2005/8/layout/default"/>
    <dgm:cxn modelId="{C3207AD6-3250-7D4E-A38D-5D9636EBF81F}" type="presParOf" srcId="{E98EEB2F-2C8B-014E-A552-FE06B1E7D8EA}" destId="{9219CA27-C090-2A41-9C57-9D83AAD3EE54}" srcOrd="8" destOrd="0" presId="urn:microsoft.com/office/officeart/2005/8/layout/default"/>
    <dgm:cxn modelId="{B83F9496-231A-824E-8097-57773009970E}" type="presParOf" srcId="{E98EEB2F-2C8B-014E-A552-FE06B1E7D8EA}" destId="{CEF5AA6A-7918-6141-874A-E64F9CA44A6A}" srcOrd="9" destOrd="0" presId="urn:microsoft.com/office/officeart/2005/8/layout/default"/>
    <dgm:cxn modelId="{BD1F3103-B3BA-BE42-BBAB-B506E710808A}" type="presParOf" srcId="{E98EEB2F-2C8B-014E-A552-FE06B1E7D8EA}" destId="{9C80178E-D8C6-D44B-B6C0-3221A6AF3C6C}" srcOrd="10" destOrd="0" presId="urn:microsoft.com/office/officeart/2005/8/layout/default"/>
    <dgm:cxn modelId="{E88BFDD2-7CA6-2647-AA67-CB0AE3AECE0D}" type="presParOf" srcId="{E98EEB2F-2C8B-014E-A552-FE06B1E7D8EA}" destId="{3E58A7AB-16CA-5E40-9DA3-3DE5AAF09007}" srcOrd="11" destOrd="0" presId="urn:microsoft.com/office/officeart/2005/8/layout/default"/>
    <dgm:cxn modelId="{38C41C12-5405-764E-B273-0C6C4FA8E1FA}" type="presParOf" srcId="{E98EEB2F-2C8B-014E-A552-FE06B1E7D8EA}" destId="{7E671F2A-C8C5-1640-9F46-5B80AEFC78ED}" srcOrd="12" destOrd="0" presId="urn:microsoft.com/office/officeart/2005/8/layout/default"/>
    <dgm:cxn modelId="{B00C035D-AE88-7747-997A-41B6E8A01D05}" type="presParOf" srcId="{E98EEB2F-2C8B-014E-A552-FE06B1E7D8EA}" destId="{6C18AB5D-28D5-8645-9308-7B7FBD032272}" srcOrd="13" destOrd="0" presId="urn:microsoft.com/office/officeart/2005/8/layout/default"/>
    <dgm:cxn modelId="{4D1E7E63-CD36-8948-AA9F-18A40B9DAB19}" type="presParOf" srcId="{E98EEB2F-2C8B-014E-A552-FE06B1E7D8EA}" destId="{CB4EBDBA-656B-7749-A4E7-EE5E434BF27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62322-5884-5846-B0B1-8F2FEC2FB38F}">
      <dsp:nvSpPr>
        <dsp:cNvPr id="0" name=""/>
        <dsp:cNvSpPr/>
      </dsp:nvSpPr>
      <dsp:spPr>
        <a:xfrm>
          <a:off x="2982" y="259257"/>
          <a:ext cx="2365833" cy="141950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Parent or Guardian</a:t>
          </a:r>
        </a:p>
      </dsp:txBody>
      <dsp:txXfrm>
        <a:off x="2982" y="259257"/>
        <a:ext cx="2365833" cy="1419500"/>
      </dsp:txXfrm>
    </dsp:sp>
    <dsp:sp modelId="{DF20EF50-3B20-0E4C-9452-7C734CFA3C91}">
      <dsp:nvSpPr>
        <dsp:cNvPr id="0" name=""/>
        <dsp:cNvSpPr/>
      </dsp:nvSpPr>
      <dsp:spPr>
        <a:xfrm>
          <a:off x="2605399" y="259257"/>
          <a:ext cx="2365833" cy="1419500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Trusted adult</a:t>
          </a:r>
        </a:p>
      </dsp:txBody>
      <dsp:txXfrm>
        <a:off x="2605399" y="259257"/>
        <a:ext cx="2365833" cy="1419500"/>
      </dsp:txXfrm>
    </dsp:sp>
    <dsp:sp modelId="{8F3F8F50-2902-A44B-A7BF-89A425DC1B2C}">
      <dsp:nvSpPr>
        <dsp:cNvPr id="0" name=""/>
        <dsp:cNvSpPr/>
      </dsp:nvSpPr>
      <dsp:spPr>
        <a:xfrm>
          <a:off x="5207816" y="259257"/>
          <a:ext cx="2365833" cy="1419500"/>
        </a:xfrm>
        <a:prstGeom prst="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School Counselor</a:t>
          </a:r>
        </a:p>
      </dsp:txBody>
      <dsp:txXfrm>
        <a:off x="5207816" y="259257"/>
        <a:ext cx="2365833" cy="1419500"/>
      </dsp:txXfrm>
    </dsp:sp>
    <dsp:sp modelId="{E8CD90F6-D8DE-D042-A93E-3A7C0841D6EF}">
      <dsp:nvSpPr>
        <dsp:cNvPr id="0" name=""/>
        <dsp:cNvSpPr/>
      </dsp:nvSpPr>
      <dsp:spPr>
        <a:xfrm>
          <a:off x="7810233" y="259257"/>
          <a:ext cx="2365833" cy="1419500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School Nurse</a:t>
          </a:r>
        </a:p>
      </dsp:txBody>
      <dsp:txXfrm>
        <a:off x="7810233" y="259257"/>
        <a:ext cx="2365833" cy="1419500"/>
      </dsp:txXfrm>
    </dsp:sp>
    <dsp:sp modelId="{9219CA27-C090-2A41-9C57-9D83AAD3EE54}">
      <dsp:nvSpPr>
        <dsp:cNvPr id="0" name=""/>
        <dsp:cNvSpPr/>
      </dsp:nvSpPr>
      <dsp:spPr>
        <a:xfrm>
          <a:off x="2982" y="1915341"/>
          <a:ext cx="2365833" cy="1419500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Teacher</a:t>
          </a:r>
        </a:p>
      </dsp:txBody>
      <dsp:txXfrm>
        <a:off x="2982" y="1915341"/>
        <a:ext cx="2365833" cy="1419500"/>
      </dsp:txXfrm>
    </dsp:sp>
    <dsp:sp modelId="{9C80178E-D8C6-D44B-B6C0-3221A6AF3C6C}">
      <dsp:nvSpPr>
        <dsp:cNvPr id="0" name=""/>
        <dsp:cNvSpPr/>
      </dsp:nvSpPr>
      <dsp:spPr>
        <a:xfrm>
          <a:off x="2605399" y="1915341"/>
          <a:ext cx="2365833" cy="1419500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Faith based leader</a:t>
          </a:r>
        </a:p>
      </dsp:txBody>
      <dsp:txXfrm>
        <a:off x="2605399" y="1915341"/>
        <a:ext cx="2365833" cy="1419500"/>
      </dsp:txXfrm>
    </dsp:sp>
    <dsp:sp modelId="{7E671F2A-C8C5-1640-9F46-5B80AEFC78ED}">
      <dsp:nvSpPr>
        <dsp:cNvPr id="0" name=""/>
        <dsp:cNvSpPr/>
      </dsp:nvSpPr>
      <dsp:spPr>
        <a:xfrm>
          <a:off x="5207816" y="1915341"/>
          <a:ext cx="2365833" cy="1419500"/>
        </a:xfrm>
        <a:prstGeom prst="rect">
          <a:avLst/>
        </a:prstGeom>
        <a:solidFill>
          <a:schemeClr val="accent5">
            <a:hueOff val="-2835906"/>
            <a:satOff val="-15231"/>
            <a:lumOff val="52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Health Clinic</a:t>
          </a:r>
        </a:p>
      </dsp:txBody>
      <dsp:txXfrm>
        <a:off x="5207816" y="1915341"/>
        <a:ext cx="2365833" cy="1419500"/>
      </dsp:txXfrm>
    </dsp:sp>
    <dsp:sp modelId="{CB4EBDBA-656B-7749-A4E7-EE5E434BF272}">
      <dsp:nvSpPr>
        <dsp:cNvPr id="0" name=""/>
        <dsp:cNvSpPr/>
      </dsp:nvSpPr>
      <dsp:spPr>
        <a:xfrm>
          <a:off x="7810233" y="1915341"/>
          <a:ext cx="2365833" cy="141950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Health care provider</a:t>
          </a:r>
        </a:p>
      </dsp:txBody>
      <dsp:txXfrm>
        <a:off x="7810233" y="1915341"/>
        <a:ext cx="2365833" cy="141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reestockphotos.biz/stockphoto/1663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44231936193224237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svg.org/group-work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youtu.be/mAPLTaRM48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56635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spberrypi.stackexchange.com/questions/43872/physical-on-off-switch-to-digita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acne-face-facial-young-person-4254911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youtu.be/vMRHCYq7oBU?si=Sm1khgInh_ETRM-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Y6eFTuh0bxY?si=f1P692O5vr17EUDr" TargetMode="External"/><Relationship Id="rId4" Type="http://schemas.openxmlformats.org/officeDocument/2006/relationships/hyperlink" Target="https://pxhere.com/en/photo/156635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covillage.org/our-work/education/gen-trainings/traumatransformation/children-smiling-in-a-hudd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2DD25-0D48-044D-9CDB-A832BA7B4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</a:rPr>
              <a:t>So, what is puberty?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6B621-48F5-2645-B06F-C709522EE6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Grade S.H.A.R.E.</a:t>
            </a:r>
          </a:p>
        </p:txBody>
      </p:sp>
    </p:spTree>
    <p:extLst>
      <p:ext uri="{BB962C8B-B14F-4D97-AF65-F5344CB8AC3E}">
        <p14:creationId xmlns:p14="http://schemas.microsoft.com/office/powerpoint/2010/main" val="339763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2C94705B-395A-814A-9178-8F38DE263E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5434"/>
          <a:stretch/>
        </p:blipFill>
        <p:spPr>
          <a:xfrm>
            <a:off x="0" y="0"/>
            <a:ext cx="1218838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41DB2-5151-C147-9FBD-B7533D89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1507538"/>
            <a:ext cx="9905998" cy="2502727"/>
          </a:xfr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Emotional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A95E7-ADA4-A54F-A819-FB90400549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65194" y="4098568"/>
            <a:ext cx="6858000" cy="9525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600" b="1" cap="all" dirty="0">
                <a:solidFill>
                  <a:schemeClr val="bg1"/>
                </a:solidFill>
              </a:rPr>
              <a:t>Your feelings and emotions begin to change</a:t>
            </a:r>
          </a:p>
        </p:txBody>
      </p:sp>
    </p:spTree>
    <p:extLst>
      <p:ext uri="{BB962C8B-B14F-4D97-AF65-F5344CB8AC3E}">
        <p14:creationId xmlns:p14="http://schemas.microsoft.com/office/powerpoint/2010/main" val="149440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1DB2-5151-C147-9FBD-B7533D89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2" y="5281517"/>
            <a:ext cx="11438313" cy="1576483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Physical changes</a:t>
            </a:r>
          </a:p>
        </p:txBody>
      </p:sp>
    </p:spTree>
    <p:extLst>
      <p:ext uri="{BB962C8B-B14F-4D97-AF65-F5344CB8AC3E}">
        <p14:creationId xmlns:p14="http://schemas.microsoft.com/office/powerpoint/2010/main" val="62447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D36803-BF23-7F4A-833B-61667801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Can you identify the Change?</a:t>
            </a: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46F81F6-C91D-094B-ADAA-5D63F30DD8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578" r="11828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A4E4-1011-0C40-A296-36BD2B3D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 will be given a sheet with either a physical, emotional or social change.</a:t>
            </a:r>
          </a:p>
          <a:p>
            <a:r>
              <a:rPr lang="en-US" b="1" dirty="0">
                <a:solidFill>
                  <a:schemeClr val="bg1"/>
                </a:solidFill>
              </a:rPr>
              <a:t>As a group, you will decide which heading your change falls under.</a:t>
            </a:r>
          </a:p>
          <a:p>
            <a:r>
              <a:rPr lang="en-US" b="1" dirty="0">
                <a:solidFill>
                  <a:schemeClr val="bg1"/>
                </a:solidFill>
              </a:rPr>
              <a:t>Once decided, one person will attach your change to the heading you feel it best fits under.</a:t>
            </a:r>
          </a:p>
        </p:txBody>
      </p:sp>
    </p:spTree>
    <p:extLst>
      <p:ext uri="{BB962C8B-B14F-4D97-AF65-F5344CB8AC3E}">
        <p14:creationId xmlns:p14="http://schemas.microsoft.com/office/powerpoint/2010/main" val="208511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5554-5D18-6F49-BE79-4FEBCFA8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Puberty: Feeling depressed, happy and other emotions</a:t>
            </a:r>
          </a:p>
        </p:txBody>
      </p:sp>
      <p:pic>
        <p:nvPicPr>
          <p:cNvPr id="5" name="Content Placeholder 4" descr="A picture containing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BD5FEF3-5FF0-F94C-91DE-058A33595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18035" y="2249488"/>
            <a:ext cx="6352755" cy="3541712"/>
          </a:xfrm>
        </p:spPr>
      </p:pic>
    </p:spTree>
    <p:extLst>
      <p:ext uri="{BB962C8B-B14F-4D97-AF65-F5344CB8AC3E}">
        <p14:creationId xmlns:p14="http://schemas.microsoft.com/office/powerpoint/2010/main" val="112306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Who can you talk to?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C1E9CB-9713-4396-9F2C-D3ECA029E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837767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4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6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65E677-2912-ED4A-A351-FD49A6117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185" y="643467"/>
            <a:ext cx="5571066" cy="5571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93D91D-0EEF-8846-9703-1F6531B11FD0}"/>
              </a:ext>
            </a:extLst>
          </p:cNvPr>
          <p:cNvSpPr txBox="1"/>
          <p:nvPr/>
        </p:nvSpPr>
        <p:spPr>
          <a:xfrm>
            <a:off x="1062681" y="1161535"/>
            <a:ext cx="362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566BAB-F375-814C-9B12-13BBA4D72026}"/>
              </a:ext>
            </a:extLst>
          </p:cNvPr>
          <p:cNvSpPr txBox="1"/>
          <p:nvPr/>
        </p:nvSpPr>
        <p:spPr>
          <a:xfrm>
            <a:off x="1511252" y="1530867"/>
            <a:ext cx="34104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It’s the time when your body begins to develop and change as you move from kid to adult.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A31E8-2EFF-054F-A6D9-F0E9E0279A72}"/>
              </a:ext>
            </a:extLst>
          </p:cNvPr>
          <p:cNvSpPr txBox="1"/>
          <p:nvPr/>
        </p:nvSpPr>
        <p:spPr>
          <a:xfrm>
            <a:off x="704335" y="803189"/>
            <a:ext cx="3978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Puberty</a:t>
            </a:r>
          </a:p>
        </p:txBody>
      </p:sp>
    </p:spTree>
    <p:extLst>
      <p:ext uri="{BB962C8B-B14F-4D97-AF65-F5344CB8AC3E}">
        <p14:creationId xmlns:p14="http://schemas.microsoft.com/office/powerpoint/2010/main" val="363310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E79E-0BB7-3A4E-B93E-D05FACEE57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6165" y="2434094"/>
            <a:ext cx="4484318" cy="14779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How Does puberty start?</a:t>
            </a:r>
          </a:p>
        </p:txBody>
      </p:sp>
      <p:pic>
        <p:nvPicPr>
          <p:cNvPr id="1026" name="Picture 2" descr="Major Endocrine Glands Names Locations Products - Endocrine System Hormones  And Their Sources - MCAT Content">
            <a:extLst>
              <a:ext uri="{FF2B5EF4-FFF2-40B4-BE49-F238E27FC236}">
                <a16:creationId xmlns:a16="http://schemas.microsoft.com/office/drawing/2014/main" id="{52320C7F-2BF9-1845-B897-ADD41BEFD58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43" y="1731575"/>
            <a:ext cx="5908013" cy="50427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 descr="A picture containing text, metalware, lock&#10;&#10;Description automatically generated">
            <a:extLst>
              <a:ext uri="{FF2B5EF4-FFF2-40B4-BE49-F238E27FC236}">
                <a16:creationId xmlns:a16="http://schemas.microsoft.com/office/drawing/2014/main" id="{AAE93EAE-C167-BA46-874B-1CECD7B93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74043" y="1731575"/>
            <a:ext cx="792315" cy="702519"/>
          </a:xfrm>
          <a:prstGeom prst="rect">
            <a:avLst/>
          </a:prstGeom>
        </p:spPr>
      </p:pic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663BBCFC-297C-BB46-9B4F-C410FC146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665" y="353534"/>
            <a:ext cx="2866767" cy="12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" name="Group 11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D614432-46FD-4B63-8194-64F233F94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7D43E06-E0E9-45FB-9DD8-4513BF040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BC31D834-B127-4A66-A0A9-2956DB076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AEB45F0E-3639-41ED-99CC-CCA38D61D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5302B214-0D24-40CA-BFB4-CF38694B0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8">
              <a:extLst>
                <a:ext uri="{FF2B5EF4-FFF2-40B4-BE49-F238E27FC236}">
                  <a16:creationId xmlns:a16="http://schemas.microsoft.com/office/drawing/2014/main" id="{BB18DCBD-D74A-40C8-B325-B49FC52BA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02CFFDAE-C576-45A9-8D6F-3FF8F2EAF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382510FF-8736-4655-A749-972F90D8B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302B8B45-64D1-4E5D-BBCC-AB578EC64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C63FCB23-1A4C-4B0E-991C-1E1AD0475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49B472C6-502A-452F-857D-3007E7519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1887487B-9617-48BB-BC6E-2E095DDB7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8CCC40D8-3574-4709-B597-0C9EB8AC9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5C2DE696-C0F1-4470-AA20-1B185DFE0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3044BF69-E88A-4FE6-A7C7-E6222C391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87F8C68F-552A-4831-87FC-D45485F78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439F4E03-58CC-4C01-B28D-4B4B5A6CF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638B9EF8-62E2-409B-A243-493F3008A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BF251EFD-0032-41FD-A617-D4F06953E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3DF212F4-57CD-4E08-BC1F-CA81C516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6C8506A9-98D5-4346-BA53-7BE67D7D0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7D36D3DC-4B56-4591-B3CB-20F2A8E08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19C17C52-3CF4-4CB1-93B0-D71E838B5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F723AE18-264F-4AA7-88D7-83570E326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4CCF1D1F-3F13-4891-8139-ADA1CD8DD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78BFA10C-74DF-41B4-8E08-50CC82B7A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DFCDD40B-D4BD-4091-9EE8-869FF64F0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C795EC66-071B-4C40-934A-C3AB55649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4DFDE558-A234-4BD5-A26C-99870882F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0A007A33-7683-48EB-9714-ADEDDC1DB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33">
              <a:extLst>
                <a:ext uri="{FF2B5EF4-FFF2-40B4-BE49-F238E27FC236}">
                  <a16:creationId xmlns:a16="http://schemas.microsoft.com/office/drawing/2014/main" id="{EC290698-D471-4505-B43E-87EEFB3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8B75059B-DDB3-4BDF-9AE6-D9A4A5ED4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81B849DB-E967-4042-B061-AD30AB053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E8E1D58B-C2EE-4DAC-BC7D-ABC55F5C3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7D867EE2-CC64-459F-B1FD-5770B0C85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96DBF1BF-0F1A-4646-B493-2C210BF919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C14EBC57-DC59-4BAB-BFEF-5E2A17202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05A2794A-7B60-4B1F-B43C-C08F51C66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3394CF13-32C3-4BE9-AA6D-DF8F82534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E4C0BA3-1B29-4D8C-9E6E-CDAFF7C95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A8623A34-11DB-4490-AF5D-26513AD50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AA01C5BF-55D0-406B-9447-9E6323AB4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45">
              <a:extLst>
                <a:ext uri="{FF2B5EF4-FFF2-40B4-BE49-F238E27FC236}">
                  <a16:creationId xmlns:a16="http://schemas.microsoft.com/office/drawing/2014/main" id="{592233FB-D11D-40BB-B825-D67497779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6">
              <a:extLst>
                <a:ext uri="{FF2B5EF4-FFF2-40B4-BE49-F238E27FC236}">
                  <a16:creationId xmlns:a16="http://schemas.microsoft.com/office/drawing/2014/main" id="{3FD97EB1-F159-4021-B498-18ED5AD95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7">
              <a:extLst>
                <a:ext uri="{FF2B5EF4-FFF2-40B4-BE49-F238E27FC236}">
                  <a16:creationId xmlns:a16="http://schemas.microsoft.com/office/drawing/2014/main" id="{663683DC-3029-493D-AC2E-B6475D4CA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8">
              <a:extLst>
                <a:ext uri="{FF2B5EF4-FFF2-40B4-BE49-F238E27FC236}">
                  <a16:creationId xmlns:a16="http://schemas.microsoft.com/office/drawing/2014/main" id="{B8D533F2-4DD0-47E4-B6F4-FE1DC5257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9">
              <a:extLst>
                <a:ext uri="{FF2B5EF4-FFF2-40B4-BE49-F238E27FC236}">
                  <a16:creationId xmlns:a16="http://schemas.microsoft.com/office/drawing/2014/main" id="{ECD96B65-7D14-4D80-A430-882ADD9B38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50">
              <a:extLst>
                <a:ext uri="{FF2B5EF4-FFF2-40B4-BE49-F238E27FC236}">
                  <a16:creationId xmlns:a16="http://schemas.microsoft.com/office/drawing/2014/main" id="{7CF501C3-E940-4890-B417-54DB8EB62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51">
              <a:extLst>
                <a:ext uri="{FF2B5EF4-FFF2-40B4-BE49-F238E27FC236}">
                  <a16:creationId xmlns:a16="http://schemas.microsoft.com/office/drawing/2014/main" id="{DDDA19B3-D841-4B23-A0DA-8CDD36BFF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52">
              <a:extLst>
                <a:ext uri="{FF2B5EF4-FFF2-40B4-BE49-F238E27FC236}">
                  <a16:creationId xmlns:a16="http://schemas.microsoft.com/office/drawing/2014/main" id="{1AE5B2C0-5A75-4732-9DC8-EC0562E33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53">
              <a:extLst>
                <a:ext uri="{FF2B5EF4-FFF2-40B4-BE49-F238E27FC236}">
                  <a16:creationId xmlns:a16="http://schemas.microsoft.com/office/drawing/2014/main" id="{BBDD5730-79D7-4521-BC7B-26C613C92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4">
              <a:extLst>
                <a:ext uri="{FF2B5EF4-FFF2-40B4-BE49-F238E27FC236}">
                  <a16:creationId xmlns:a16="http://schemas.microsoft.com/office/drawing/2014/main" id="{9A5C68A3-07A7-49FF-B29A-04E350105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5">
              <a:extLst>
                <a:ext uri="{FF2B5EF4-FFF2-40B4-BE49-F238E27FC236}">
                  <a16:creationId xmlns:a16="http://schemas.microsoft.com/office/drawing/2014/main" id="{E615EBAF-955F-4294-99EB-922C7A400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6">
              <a:extLst>
                <a:ext uri="{FF2B5EF4-FFF2-40B4-BE49-F238E27FC236}">
                  <a16:creationId xmlns:a16="http://schemas.microsoft.com/office/drawing/2014/main" id="{B1592F83-EF32-4C0A-993A-2B6AC8186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7">
              <a:extLst>
                <a:ext uri="{FF2B5EF4-FFF2-40B4-BE49-F238E27FC236}">
                  <a16:creationId xmlns:a16="http://schemas.microsoft.com/office/drawing/2014/main" id="{F1C4D2B1-55D6-4040-AE4D-F7C5D326F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8">
              <a:extLst>
                <a:ext uri="{FF2B5EF4-FFF2-40B4-BE49-F238E27FC236}">
                  <a16:creationId xmlns:a16="http://schemas.microsoft.com/office/drawing/2014/main" id="{DC7DBDFF-6BF3-41F0-A002-44B913CDC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6" name="Picture 2">
            <a:extLst>
              <a:ext uri="{FF2B5EF4-FFF2-40B4-BE49-F238E27FC236}">
                <a16:creationId xmlns:a16="http://schemas.microsoft.com/office/drawing/2014/main" id="{0B0BC616-AF73-491B-AACB-A8C3A548B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ED1341-0598-8F42-AF2A-D0C05C711AF4}"/>
              </a:ext>
            </a:extLst>
          </p:cNvPr>
          <p:cNvSpPr txBox="1"/>
          <p:nvPr/>
        </p:nvSpPr>
        <p:spPr>
          <a:xfrm>
            <a:off x="6580635" y="1630850"/>
            <a:ext cx="4966332" cy="2396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atin typeface="+mj-lt"/>
                <a:ea typeface="+mj-ea"/>
                <a:cs typeface="+mj-cs"/>
              </a:rPr>
              <a:t>What are some changes that occur during puberty?</a:t>
            </a:r>
          </a:p>
        </p:txBody>
      </p:sp>
      <p:sp useBgFill="1">
        <p:nvSpPr>
          <p:cNvPr id="128" name="Round Diagonal Corner Rectangle 6">
            <a:extLst>
              <a:ext uri="{FF2B5EF4-FFF2-40B4-BE49-F238E27FC236}">
                <a16:creationId xmlns:a16="http://schemas.microsoft.com/office/drawing/2014/main" id="{7C914900-562F-42A1-9E63-CD117E0CA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E26CC4E1-47FB-A143-B99E-E00579015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47" y="1885700"/>
            <a:ext cx="4635583" cy="30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9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8E2808-A17C-E945-AEC3-71E5F0D5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All bodies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8E47-A214-0345-981C-EA1FB49AA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636588"/>
            <a:ext cx="5751237" cy="578008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Acne- aka zits</a:t>
            </a:r>
          </a:p>
          <a:p>
            <a:r>
              <a:rPr lang="en-US" dirty="0">
                <a:solidFill>
                  <a:schemeClr val="bg1"/>
                </a:solidFill>
              </a:rPr>
              <a:t>Sweat more- smells bad</a:t>
            </a:r>
          </a:p>
          <a:p>
            <a:r>
              <a:rPr lang="en-US" dirty="0">
                <a:solidFill>
                  <a:schemeClr val="bg1"/>
                </a:solidFill>
              </a:rPr>
              <a:t>Hair grows in new places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Under arms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Pubic area</a:t>
            </a:r>
          </a:p>
          <a:p>
            <a:r>
              <a:rPr lang="en-US" dirty="0">
                <a:solidFill>
                  <a:schemeClr val="bg1"/>
                </a:solidFill>
              </a:rPr>
              <a:t>May grow more hair on arms and legs</a:t>
            </a:r>
          </a:p>
          <a:p>
            <a:r>
              <a:rPr lang="en-US" dirty="0">
                <a:solidFill>
                  <a:schemeClr val="bg1"/>
                </a:solidFill>
              </a:rPr>
              <a:t>Hormones –cause extreme mood changes</a:t>
            </a:r>
          </a:p>
          <a:p>
            <a:r>
              <a:rPr lang="en-US" dirty="0">
                <a:solidFill>
                  <a:schemeClr val="bg1"/>
                </a:solidFill>
              </a:rPr>
              <a:t>Growing pains –pain in arms and legs</a:t>
            </a:r>
          </a:p>
          <a:p>
            <a:r>
              <a:rPr lang="en-US" dirty="0">
                <a:solidFill>
                  <a:schemeClr val="bg1"/>
                </a:solidFill>
              </a:rPr>
              <a:t>Muscle development</a:t>
            </a:r>
          </a:p>
          <a:p>
            <a:r>
              <a:rPr lang="en-US" dirty="0">
                <a:solidFill>
                  <a:schemeClr val="bg1"/>
                </a:solidFill>
              </a:rPr>
              <a:t>Body size changes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Grow taller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Gain weight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F7EF3E3-5883-7F4E-80D4-3C3ADD8D3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94614" y="910432"/>
            <a:ext cx="1397686" cy="13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DBF764-C6AB-B543-A504-B9F761A8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Boys and Bodies with a penis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771D7-6B3F-394E-8021-085AB9F5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Voice gets lower or deeper –may crack while it’s changing</a:t>
            </a:r>
          </a:p>
          <a:p>
            <a:r>
              <a:rPr lang="en-US" dirty="0"/>
              <a:t>Penis and testicles get bigger</a:t>
            </a:r>
          </a:p>
          <a:p>
            <a:r>
              <a:rPr lang="en-US" dirty="0"/>
              <a:t>Hair may grow on face, chest and back</a:t>
            </a:r>
          </a:p>
          <a:p>
            <a:r>
              <a:rPr lang="en-US" dirty="0"/>
              <a:t>Chest and shoulders get broader</a:t>
            </a:r>
          </a:p>
          <a:p>
            <a:r>
              <a:rPr lang="en-US" dirty="0"/>
              <a:t>Spontaneous erections</a:t>
            </a:r>
          </a:p>
          <a:p>
            <a:r>
              <a:rPr lang="en-US" dirty="0"/>
              <a:t>Wet dreams/nocturnal emissions</a:t>
            </a:r>
          </a:p>
          <a:p>
            <a:r>
              <a:rPr lang="en-US" dirty="0"/>
              <a:t>Some swelling around the nipples may occur and usually goes away.</a:t>
            </a:r>
          </a:p>
        </p:txBody>
      </p:sp>
    </p:spTree>
    <p:extLst>
      <p:ext uri="{BB962C8B-B14F-4D97-AF65-F5344CB8AC3E}">
        <p14:creationId xmlns:p14="http://schemas.microsoft.com/office/powerpoint/2010/main" val="16995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C88772-6DB3-49EC-9C8A-A0B46ACE3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C9256-7074-6C46-9B37-B69E2A08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878" y="1065955"/>
            <a:ext cx="2851413" cy="4817318"/>
          </a:xfrm>
        </p:spPr>
        <p:txBody>
          <a:bodyPr anchor="ctr">
            <a:normAutofit/>
          </a:bodyPr>
          <a:lstStyle/>
          <a:p>
            <a:r>
              <a:rPr lang="en-US" b="1" dirty="0"/>
              <a:t>Girls and Bodies with a Vulva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17A3DD84-FAA5-438A-8462-D1E01EA0D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51410" cy="6858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2"/>
          </a:solidFill>
          <a:ln w="1905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2F9B-822A-FF4C-A377-B8D3CF8B1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5955"/>
            <a:ext cx="5749774" cy="4725246"/>
          </a:xfrm>
        </p:spPr>
        <p:txBody>
          <a:bodyPr anchor="ctr">
            <a:normAutofit/>
          </a:bodyPr>
          <a:lstStyle/>
          <a:p>
            <a:r>
              <a:rPr lang="en-US" dirty="0"/>
              <a:t>Breasts develop and get bigger</a:t>
            </a:r>
          </a:p>
          <a:p>
            <a:r>
              <a:rPr lang="en-US" dirty="0"/>
              <a:t>Hips get wider and body may become more curvy</a:t>
            </a:r>
          </a:p>
          <a:p>
            <a:r>
              <a:rPr lang="en-US" dirty="0"/>
              <a:t>Period begins (menstruation)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640D31-0CFD-4B3F-AE95-530AA5174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62562" y="0"/>
            <a:ext cx="0" cy="68580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60000"/>
              </a:schemeClr>
            </a:solidFill>
          </a:ln>
          <a:effectLst>
            <a:outerShdw blurRad="88900" dist="38100" dir="5400000" algn="ct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0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061640B-7224-DA44-B789-4DB402BDC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81773" y="3327895"/>
            <a:ext cx="4138642" cy="2305260"/>
          </a:xfrm>
        </p:spPr>
      </p:pic>
      <p:pic>
        <p:nvPicPr>
          <p:cNvPr id="4" name="Content Placeholder 4" descr="A picture containing text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F2029D46-8045-12A0-01EB-8ACA87598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7100" y="1756270"/>
            <a:ext cx="4138642" cy="2305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56C4EC-6B68-804C-907A-C5BE92F5E851}"/>
              </a:ext>
            </a:extLst>
          </p:cNvPr>
          <p:cNvSpPr txBox="1"/>
          <p:nvPr/>
        </p:nvSpPr>
        <p:spPr>
          <a:xfrm>
            <a:off x="742951" y="696256"/>
            <a:ext cx="495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Physical Changes That Happen to  Everyone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BB2D8-6CA1-DB4C-8973-25F974444AE4}"/>
              </a:ext>
            </a:extLst>
          </p:cNvPr>
          <p:cNvSpPr txBox="1"/>
          <p:nvPr/>
        </p:nvSpPr>
        <p:spPr>
          <a:xfrm>
            <a:off x="5986463" y="2253594"/>
            <a:ext cx="5529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Physical Changes that Happen to Most Girls and Boys</a:t>
            </a:r>
          </a:p>
        </p:txBody>
      </p:sp>
    </p:spTree>
    <p:extLst>
      <p:ext uri="{BB962C8B-B14F-4D97-AF65-F5344CB8AC3E}">
        <p14:creationId xmlns:p14="http://schemas.microsoft.com/office/powerpoint/2010/main" val="123904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smiling&#10;&#10;Description automatically generated with low confidence">
            <a:extLst>
              <a:ext uri="{FF2B5EF4-FFF2-40B4-BE49-F238E27FC236}">
                <a16:creationId xmlns:a16="http://schemas.microsoft.com/office/drawing/2014/main" id="{501F0D7C-E257-C44F-9B78-046A5DB39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853" b="11853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BC15F-C9EC-C441-BD64-31A53B22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37" y="456690"/>
            <a:ext cx="9902135" cy="1465951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Social Changes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B00E440-9D02-5147-93C5-E2C83C9E15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71351" y="3138616"/>
            <a:ext cx="6685005" cy="1346887"/>
          </a:xfr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600" cap="all" dirty="0">
                <a:solidFill>
                  <a:schemeClr val="bg1"/>
                </a:solidFill>
              </a:rPr>
              <a:t>How you interact with others</a:t>
            </a:r>
          </a:p>
        </p:txBody>
      </p:sp>
    </p:spTree>
    <p:extLst>
      <p:ext uri="{BB962C8B-B14F-4D97-AF65-F5344CB8AC3E}">
        <p14:creationId xmlns:p14="http://schemas.microsoft.com/office/powerpoint/2010/main" val="10596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4299</TotalTime>
  <Words>305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Circuit</vt:lpstr>
      <vt:lpstr>So, what is puberty?</vt:lpstr>
      <vt:lpstr>PowerPoint Presentation</vt:lpstr>
      <vt:lpstr>How Does puberty start?</vt:lpstr>
      <vt:lpstr>PowerPoint Presentation</vt:lpstr>
      <vt:lpstr>All bodies</vt:lpstr>
      <vt:lpstr>Boys and Bodies with a penis</vt:lpstr>
      <vt:lpstr>Girls and Bodies with a Vulva</vt:lpstr>
      <vt:lpstr>PowerPoint Presentation</vt:lpstr>
      <vt:lpstr>Social Changes</vt:lpstr>
      <vt:lpstr>Emotional changes</vt:lpstr>
      <vt:lpstr>Physical changes</vt:lpstr>
      <vt:lpstr>Can you identify the Change?</vt:lpstr>
      <vt:lpstr>Puberty: Feeling depressed, happy and other emotions</vt:lpstr>
      <vt:lpstr>Who can you talk to?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So, what is puberty?</dc:title>
  <dc:creator>Proctor, Rochelle</dc:creator>
  <cp:lastModifiedBy>Proctor, Rochelle</cp:lastModifiedBy>
  <cp:revision>25</cp:revision>
  <dcterms:created xsi:type="dcterms:W3CDTF">2021-10-21T18:06:23Z</dcterms:created>
  <dcterms:modified xsi:type="dcterms:W3CDTF">2024-02-13T23:35:21Z</dcterms:modified>
</cp:coreProperties>
</file>